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CDDF5-D133-4788-9788-3FFBE5EEF5E4}" type="datetimeFigureOut">
              <a:rPr lang="en-US" smtClean="0"/>
              <a:pPr/>
              <a:t>1/29/2021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988C74-CCD3-4390-9E66-E68C68F981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chat.whatsapp.com/Jj3L6B9XnhFBu0XfnaHlH5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shikshayatannss@gmail.com" TargetMode="Externa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ORIENTATION-NSS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29.1.2021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BLOODCONNECT</a:t>
            </a:r>
            <a:endParaRPr lang="en-US" dirty="0"/>
          </a:p>
        </p:txBody>
      </p:sp>
      <p:pic>
        <p:nvPicPr>
          <p:cNvPr id="5" name="Content Placeholder 4" descr="IMG-20190920-WA00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676400"/>
            <a:ext cx="4038600" cy="2271713"/>
          </a:xfrm>
        </p:spPr>
      </p:pic>
      <p:pic>
        <p:nvPicPr>
          <p:cNvPr id="6" name="Content Placeholder 5" descr="DSCN08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1447800"/>
            <a:ext cx="4038600" cy="3028950"/>
          </a:xfrm>
        </p:spPr>
      </p:pic>
      <p:pic>
        <p:nvPicPr>
          <p:cNvPr id="1026" name="Picture 2" descr="C:\Users\SSC\Desktop\NSS\2019-20\blood donation\BLOOD DONATION CAMP - 8.11.19\DSCN08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4038600"/>
            <a:ext cx="3479408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CAMP-2020</a:t>
            </a:r>
            <a:endParaRPr lang="en-US" dirty="0"/>
          </a:p>
        </p:txBody>
      </p:sp>
      <p:pic>
        <p:nvPicPr>
          <p:cNvPr id="5" name="Content Placeholder 4" descr="IMG-20200218-WA001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600200"/>
            <a:ext cx="4038600" cy="2271713"/>
          </a:xfrm>
        </p:spPr>
      </p:pic>
      <p:pic>
        <p:nvPicPr>
          <p:cNvPr id="9" name="Content Placeholder 8" descr="IMG-20200220-WA002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8864" y="1371600"/>
            <a:ext cx="3394472" cy="4525963"/>
          </a:xfrm>
        </p:spPr>
      </p:pic>
      <p:pic>
        <p:nvPicPr>
          <p:cNvPr id="2050" name="Picture 2" descr="C:\Users\SSC\Desktop\NSS\2019-20\special camp\IMG-20200223-WA0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114800"/>
            <a:ext cx="4572000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WORK</a:t>
            </a:r>
            <a:endParaRPr lang="en-US" dirty="0"/>
          </a:p>
        </p:txBody>
      </p:sp>
      <p:pic>
        <p:nvPicPr>
          <p:cNvPr id="5" name="Content Placeholder 4" descr="IMG-20200107-WA000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8" name="Content Placeholder 7" descr="IMG-20200222-WA007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SPECIAL CAMP-2019</a:t>
            </a:r>
            <a:endParaRPr lang="en-US" dirty="0"/>
          </a:p>
        </p:txBody>
      </p:sp>
      <p:pic>
        <p:nvPicPr>
          <p:cNvPr id="5" name="Content Placeholder 4" descr="IMG-20190116-WA001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6237" y="2514601"/>
            <a:ext cx="8427726" cy="234103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AWARENESS PROGRAMMES </a:t>
            </a:r>
            <a:endParaRPr lang="en-US" dirty="0"/>
          </a:p>
        </p:txBody>
      </p:sp>
      <p:pic>
        <p:nvPicPr>
          <p:cNvPr id="5" name="Content Placeholder 4" descr="DSCN017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Content Placeholder 5" descr="1 02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1"/>
            <a:ext cx="7772400" cy="838199"/>
          </a:xfrm>
        </p:spPr>
        <p:txBody>
          <a:bodyPr/>
          <a:lstStyle/>
          <a:p>
            <a:r>
              <a:rPr lang="en-US" dirty="0" smtClean="0"/>
              <a:t>WHAT YOU NEED TO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371600"/>
            <a:ext cx="8077200" cy="4953000"/>
          </a:xfrm>
        </p:spPr>
        <p:txBody>
          <a:bodyPr>
            <a:normAutofit fontScale="92500" lnSpcReduction="10000"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REGISTER BY FILLING UP A GOOGLE FORM WHOSE LINK IS ALSO GIVEN IN THE CHAT BOX</a:t>
            </a:r>
          </a:p>
          <a:p>
            <a:pPr marL="514350" indent="-514350" algn="l"/>
            <a:r>
              <a:rPr lang="en-US" dirty="0" smtClean="0"/>
              <a:t>     https://forms.gle/2sbnFb6dcBNqFmQy5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JOIN THE WHATSAPP GROUP NAMED: NSS </a:t>
            </a:r>
            <a:r>
              <a:rPr lang="en-US" dirty="0" smtClean="0"/>
              <a:t>GROUP 2</a:t>
            </a:r>
            <a:endParaRPr lang="en-US" dirty="0" smtClean="0"/>
          </a:p>
          <a:p>
            <a:r>
              <a:rPr lang="en-IN" sz="2800" u="sng" dirty="0">
                <a:hlinkClick r:id="rId2"/>
              </a:rPr>
              <a:t>https://chat.whatsapp.com/Jj3L6B9XnhFBu0XfnaHlH5</a:t>
            </a:r>
            <a:endParaRPr lang="en-IN" sz="2800" dirty="0"/>
          </a:p>
          <a:p>
            <a:pPr marL="514350" indent="-514350" algn="l">
              <a:buAutoNum type="arabicPeriod"/>
            </a:pPr>
            <a:r>
              <a:rPr lang="en-US" dirty="0" smtClean="0"/>
              <a:t>I WILL BE POSTING ABOUT VARIOUS ACTIVITIES, PLEASE RESPOND IN THE GROUP.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ATTENDANCE </a:t>
            </a:r>
            <a:r>
              <a:rPr lang="en-US" dirty="0" smtClean="0"/>
              <a:t>FOR MISSED CLASSES ARE GIVEN, WHEN YOU PARTICIPATE IN NSS ACTIVITIES.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en-US" dirty="0" smtClean="0"/>
              <a:t>SPECIAL CONSIDERATIONS FOR COVID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133600"/>
            <a:ext cx="6400800" cy="42672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MOST WORK WILL BE ONLINE</a:t>
            </a:r>
          </a:p>
          <a:p>
            <a:pPr marL="514350" indent="-514350" algn="l">
              <a:buAutoNum type="arabicPeriod"/>
            </a:pPr>
            <a:r>
              <a:rPr lang="en-US" dirty="0" smtClean="0"/>
              <a:t>FOR OFFLINE WORK PARENTAL CONSENT LETTER NEEDS TO BE SUBMITTED (</a:t>
            </a:r>
            <a:r>
              <a:rPr lang="en-US" dirty="0" smtClean="0">
                <a:hlinkClick r:id="rId2"/>
              </a:rPr>
              <a:t>shikshayatannss@gmail.com</a:t>
            </a:r>
            <a:r>
              <a:rPr lang="en-US" dirty="0" smtClean="0"/>
              <a:t>)</a:t>
            </a:r>
          </a:p>
          <a:p>
            <a:pPr marL="514350" indent="-514350" algn="l"/>
            <a:endParaRPr lang="en-US" dirty="0" smtClean="0"/>
          </a:p>
          <a:p>
            <a:pPr marL="514350" indent="-514350" algn="l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200" dirty="0" smtClean="0"/>
              <a:t>FORMAT FOR PARENTAL CONSENT LETTER</a:t>
            </a:r>
            <a:endParaRPr lang="en-IN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1752600"/>
            <a:ext cx="8379730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 smtClean="0"/>
              <a:t>I am aware that my daughter ……………………., of ……………………………..department is going</a:t>
            </a:r>
          </a:p>
          <a:p>
            <a:r>
              <a:rPr lang="en-IN" dirty="0" smtClean="0"/>
              <a:t>to ………………………. for NSS activity.  I have no objection to it. </a:t>
            </a:r>
          </a:p>
          <a:p>
            <a:endParaRPr lang="en-IN" dirty="0"/>
          </a:p>
          <a:p>
            <a:r>
              <a:rPr lang="en-IN" dirty="0" smtClean="0"/>
              <a:t>						Signature</a:t>
            </a:r>
          </a:p>
          <a:p>
            <a:endParaRPr lang="en-IN" dirty="0"/>
          </a:p>
          <a:p>
            <a:r>
              <a:rPr lang="en-IN" dirty="0" smtClean="0"/>
              <a:t>					(Father/Mother of ………………….)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2141863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28601"/>
            <a:ext cx="8610600" cy="914399"/>
          </a:xfrm>
        </p:spPr>
        <p:txBody>
          <a:bodyPr/>
          <a:lstStyle/>
          <a:p>
            <a:r>
              <a:rPr lang="en-US" dirty="0" smtClean="0"/>
              <a:t>WORK THAT YOU CAN DO AT HOME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305800" cy="4572000"/>
          </a:xfrm>
        </p:spPr>
        <p:txBody>
          <a:bodyPr/>
          <a:lstStyle/>
          <a:p>
            <a:pPr marL="514350" indent="-514350" algn="l">
              <a:buAutoNum type="arabicPeriod"/>
            </a:pPr>
            <a:r>
              <a:rPr lang="en-US" sz="2800" dirty="0" smtClean="0"/>
              <a:t>MAKE CLOTH MASKS OR CLOTH BAGS AND GIVE TO PEOPLE WHO NEED IT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FEED STREET DOGS/CATS 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DONATE BOOKS/GROCERIES TO NEEDY 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DONATE OLD SMART PHONES TO SCHOOL GOING KIDS WHO NEED IT BUT CAN’T AFFORD (AFTER PROPERLY ERASING ALL DATA)</a:t>
            </a:r>
          </a:p>
          <a:p>
            <a:pPr marL="514350" indent="-514350" algn="l">
              <a:buAutoNum type="arabicPeriod"/>
            </a:pPr>
            <a:r>
              <a:rPr lang="en-US" sz="2800" dirty="0" smtClean="0"/>
              <a:t>SPEND TIME WITH ELDERLY PEOPLE </a:t>
            </a:r>
          </a:p>
          <a:p>
            <a:pPr marL="514350" indent="-514350" algn="l">
              <a:buAutoNum type="arabicPeriod"/>
            </a:pPr>
            <a:r>
              <a:rPr lang="en-US" sz="2800" smtClean="0"/>
              <a:t>PLANT TREES</a:t>
            </a:r>
            <a:endParaRPr lang="en-US" sz="2800" dirty="0" smtClean="0"/>
          </a:p>
          <a:p>
            <a:pPr marL="514350" indent="-514350" algn="l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dirty="0" smtClean="0"/>
              <a:t>IMPORTANT!!!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1676400"/>
            <a:ext cx="8534400" cy="4038600"/>
          </a:xfrm>
        </p:spPr>
        <p:txBody>
          <a:bodyPr>
            <a:normAutofit/>
          </a:bodyPr>
          <a:lstStyle/>
          <a:p>
            <a:pPr marL="514350" indent="-514350" algn="l">
              <a:buAutoNum type="arabicPeriod"/>
            </a:pPr>
            <a:r>
              <a:rPr lang="en-US" dirty="0" smtClean="0"/>
              <a:t>ORIENTATION SEMINAR BY BLODCONNECT ON 4</a:t>
            </a:r>
            <a:r>
              <a:rPr lang="en-US" baseline="30000" dirty="0" smtClean="0"/>
              <a:t>TH</a:t>
            </a:r>
            <a:r>
              <a:rPr lang="en-US" dirty="0" smtClean="0"/>
              <a:t> FEBRUARY ON HOW WE CAN HELP THEM ONLINE.</a:t>
            </a:r>
          </a:p>
          <a:p>
            <a:pPr marL="514350" indent="-514350" algn="l">
              <a:buAutoNum type="arabicPeriod"/>
            </a:pPr>
            <a:r>
              <a:rPr lang="en-US" sz="4400" dirty="0" smtClean="0">
                <a:solidFill>
                  <a:srgbClr val="00B050"/>
                </a:solidFill>
              </a:rPr>
              <a:t>15</a:t>
            </a:r>
            <a:r>
              <a:rPr lang="en-US" sz="4400" baseline="30000" dirty="0" smtClean="0">
                <a:solidFill>
                  <a:srgbClr val="00B050"/>
                </a:solidFill>
              </a:rPr>
              <a:t>TH</a:t>
            </a:r>
            <a:r>
              <a:rPr lang="en-US" sz="4400" dirty="0" smtClean="0">
                <a:solidFill>
                  <a:srgbClr val="00B050"/>
                </a:solidFill>
              </a:rPr>
              <a:t> TO </a:t>
            </a:r>
            <a:r>
              <a:rPr lang="en-US" sz="4400" dirty="0" smtClean="0">
                <a:solidFill>
                  <a:srgbClr val="00B050"/>
                </a:solidFill>
              </a:rPr>
              <a:t>22</a:t>
            </a:r>
            <a:r>
              <a:rPr lang="en-US" sz="4400" baseline="30000" dirty="0" smtClean="0">
                <a:solidFill>
                  <a:srgbClr val="00B050"/>
                </a:solidFill>
              </a:rPr>
              <a:t>ND</a:t>
            </a:r>
            <a:r>
              <a:rPr lang="en-US" sz="4400" dirty="0" smtClean="0">
                <a:solidFill>
                  <a:srgbClr val="00B050"/>
                </a:solidFill>
              </a:rPr>
              <a:t> FEBRUARY </a:t>
            </a:r>
            <a:r>
              <a:rPr lang="en-US" sz="4400" dirty="0" smtClean="0">
                <a:solidFill>
                  <a:srgbClr val="00B050"/>
                </a:solidFill>
              </a:rPr>
              <a:t>–SPECIAL CAMP COMING UP. (VIRTUAL, FOR 2 HOURS EVERY DAY)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276600"/>
            <a:ext cx="7772400" cy="2286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002060"/>
                </a:solidFill>
                <a:latin typeface="Algerian" pitchFamily="82" charset="0"/>
              </a:rPr>
              <a:t>NATIONAL   SERVICE   SCHEME  </a:t>
            </a:r>
            <a:endParaRPr lang="en-US" b="1" dirty="0">
              <a:solidFill>
                <a:srgbClr val="002060"/>
              </a:solidFill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848600" cy="533400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Algerian" pitchFamily="82" charset="0"/>
              </a:rPr>
              <a:t>SHRI SHIKSHAYATAN COLLEGE</a:t>
            </a:r>
            <a:endParaRPr lang="en-US" b="1" dirty="0">
              <a:solidFill>
                <a:srgbClr val="C00000"/>
              </a:solidFill>
              <a:latin typeface="Algerian" pitchFamily="82" charset="0"/>
            </a:endParaRPr>
          </a:p>
        </p:txBody>
      </p:sp>
      <p:pic>
        <p:nvPicPr>
          <p:cNvPr id="15364" name="Picture 4" descr="http://uohherald.commuoh.in/wp-content/uploads/2014/09/Nss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2438400" cy="2286000"/>
          </a:xfrm>
          <a:prstGeom prst="rect">
            <a:avLst/>
          </a:prstGeom>
          <a:noFill/>
        </p:spPr>
      </p:pic>
      <p:pic>
        <p:nvPicPr>
          <p:cNvPr id="15366" name="Picture 6" descr="http://4e7221.medialib.glogster.com/media/be8d9910d81ca6cc5112ed38f37177ffc5d055a4501b53514399484b105538b1/logo-calcutta-university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721243"/>
            <a:ext cx="3429000" cy="2631557"/>
          </a:xfrm>
          <a:prstGeom prst="rect">
            <a:avLst/>
          </a:prstGeom>
          <a:noFill/>
        </p:spPr>
      </p:pic>
      <p:pic>
        <p:nvPicPr>
          <p:cNvPr id="6" name="Picture 5" descr="LOG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05200" y="533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3">
                    <a:lumMod val="75000"/>
                  </a:schemeClr>
                </a:solidFill>
                <a:latin typeface="Algerian" pitchFamily="82" charset="0"/>
              </a:rPr>
              <a:t>AIM</a:t>
            </a:r>
            <a:endParaRPr lang="en-US" b="1" dirty="0">
              <a:solidFill>
                <a:schemeClr val="accent3">
                  <a:lumMod val="75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NOT ME BUT YOU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PERSONALITY DEVELOPMENT PROGRAMME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TO BRIDGE THE GAP BETWEEN INSTITUTION AND COMMUNITY</a:t>
            </a:r>
          </a:p>
          <a:p>
            <a:pPr algn="ctr"/>
            <a:endParaRPr lang="en-US" sz="2800" b="1" dirty="0" smtClean="0">
              <a:solidFill>
                <a:srgbClr val="C00000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C00000"/>
                </a:solidFill>
              </a:rPr>
              <a:t>FAMILIARISE  WITH THE  STRUGGLE AND CONSTRAINTS OF  PEOPLE</a:t>
            </a:r>
            <a:endParaRPr 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2"/>
                </a:solidFill>
                <a:latin typeface="Algerian" pitchFamily="82" charset="0"/>
              </a:rPr>
              <a:t>OBJECTIVES</a:t>
            </a:r>
            <a:endParaRPr lang="en-US" b="1" dirty="0">
              <a:solidFill>
                <a:schemeClr val="tx2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943600"/>
          </a:xfrm>
        </p:spPr>
        <p:txBody>
          <a:bodyPr>
            <a:normAutofit fontScale="47500" lnSpcReduction="20000"/>
          </a:bodyPr>
          <a:lstStyle/>
          <a:p>
            <a:endParaRPr lang="en-US" sz="3300" dirty="0" smtClean="0"/>
          </a:p>
          <a:p>
            <a:r>
              <a:rPr lang="en-US" sz="4500" b="1" dirty="0" smtClean="0">
                <a:solidFill>
                  <a:srgbClr val="C00000"/>
                </a:solidFill>
              </a:rPr>
              <a:t>UNDERSTAND THE COMMUNITY IN WHICH THEY WORK</a:t>
            </a:r>
          </a:p>
          <a:p>
            <a:pPr>
              <a:buNone/>
            </a:pPr>
            <a:endParaRPr lang="en-US" sz="4500" b="1" dirty="0" smtClean="0">
              <a:solidFill>
                <a:srgbClr val="C00000"/>
              </a:solidFill>
            </a:endParaRPr>
          </a:p>
          <a:p>
            <a:r>
              <a:rPr lang="en-US" sz="4500" b="1" dirty="0" smtClean="0">
                <a:solidFill>
                  <a:srgbClr val="C00000"/>
                </a:solidFill>
              </a:rPr>
              <a:t>UNDERSTAND THEMSELVES IN RELATION TO THEIR COMMUNITY</a:t>
            </a:r>
          </a:p>
          <a:p>
            <a:pPr>
              <a:buNone/>
            </a:pPr>
            <a:endParaRPr lang="en-US" sz="4500" b="1" dirty="0" smtClean="0">
              <a:solidFill>
                <a:srgbClr val="C00000"/>
              </a:solidFill>
            </a:endParaRPr>
          </a:p>
          <a:p>
            <a:endParaRPr lang="en-US" sz="4500" b="1" dirty="0" smtClean="0">
              <a:solidFill>
                <a:srgbClr val="C00000"/>
              </a:solidFill>
            </a:endParaRPr>
          </a:p>
          <a:p>
            <a:r>
              <a:rPr lang="en-US" sz="4500" b="1" dirty="0" smtClean="0">
                <a:solidFill>
                  <a:srgbClr val="C00000"/>
                </a:solidFill>
              </a:rPr>
              <a:t>DEVELOP AMONG THEMSELVES A SENSE OF SOCIAL AND CIVIC RESPONSIBILITY</a:t>
            </a:r>
          </a:p>
          <a:p>
            <a:endParaRPr lang="en-US" sz="4500" b="1" dirty="0" smtClean="0">
              <a:solidFill>
                <a:srgbClr val="C00000"/>
              </a:solidFill>
            </a:endParaRPr>
          </a:p>
          <a:p>
            <a:r>
              <a:rPr lang="en-US" sz="4500" b="1" dirty="0" smtClean="0">
                <a:solidFill>
                  <a:srgbClr val="C00000"/>
                </a:solidFill>
              </a:rPr>
              <a:t>UTILISE THEIR KNOWLEDGE IN FINDING PRACTICAL SOLUTIONS TO INDIVIDUAL AND COMMUNITY PROBLEMS</a:t>
            </a:r>
          </a:p>
          <a:p>
            <a:endParaRPr lang="en-US" sz="4500" b="1" dirty="0" smtClean="0">
              <a:solidFill>
                <a:srgbClr val="C00000"/>
              </a:solidFill>
            </a:endParaRPr>
          </a:p>
          <a:p>
            <a:r>
              <a:rPr lang="en-US" sz="4500" b="1" dirty="0" smtClean="0">
                <a:solidFill>
                  <a:srgbClr val="C00000"/>
                </a:solidFill>
              </a:rPr>
              <a:t>DEVELOP COMPETENCE REQUIRED FOR GROUP-LIVING AND SHARING OF RESPONSIBILITIES</a:t>
            </a:r>
          </a:p>
          <a:p>
            <a:pPr>
              <a:buNone/>
            </a:pPr>
            <a:endParaRPr lang="en-US" sz="4500" b="1" dirty="0" smtClean="0">
              <a:solidFill>
                <a:srgbClr val="C00000"/>
              </a:solidFill>
            </a:endParaRPr>
          </a:p>
          <a:p>
            <a:r>
              <a:rPr lang="en-US" sz="4500" b="1" dirty="0" smtClean="0">
                <a:solidFill>
                  <a:srgbClr val="C00000"/>
                </a:solidFill>
              </a:rPr>
              <a:t>ACQUIRE LEADERSHIP QUALITIES AND DEMOCRATIC ATTITUDES</a:t>
            </a:r>
          </a:p>
          <a:p>
            <a:pPr>
              <a:buNone/>
            </a:pPr>
            <a:endParaRPr lang="en-US" sz="4500" b="1" dirty="0" smtClean="0">
              <a:solidFill>
                <a:srgbClr val="C00000"/>
              </a:solidFill>
            </a:endParaRPr>
          </a:p>
          <a:p>
            <a:r>
              <a:rPr lang="en-US" sz="4500" b="1" dirty="0" smtClean="0">
                <a:solidFill>
                  <a:srgbClr val="C00000"/>
                </a:solidFill>
              </a:rPr>
              <a:t>PRACTISE NATIONAL INTEGRATION AND SOCIAL HARMONY</a:t>
            </a:r>
          </a:p>
          <a:p>
            <a:pPr>
              <a:buNone/>
            </a:pPr>
            <a:r>
              <a:rPr lang="en-US" b="1" dirty="0" smtClean="0">
                <a:solidFill>
                  <a:srgbClr val="C00000"/>
                </a:solidFill>
              </a:rPr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C00000"/>
                </a:solidFill>
                <a:latin typeface="Algerian" pitchFamily="82" charset="0"/>
              </a:rPr>
              <a:t>BROAD THEME OF ACTIVITIES</a:t>
            </a:r>
            <a:endParaRPr lang="en-US" dirty="0">
              <a:solidFill>
                <a:srgbClr val="C00000"/>
              </a:solidFill>
              <a:latin typeface="Algerian" pitchFamily="8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ENVIRONMENTAL ISSUES</a:t>
            </a:r>
          </a:p>
          <a:p>
            <a:r>
              <a:rPr lang="en-US" dirty="0" smtClean="0"/>
              <a:t>HEALTH ISSUES</a:t>
            </a:r>
          </a:p>
          <a:p>
            <a:r>
              <a:rPr lang="en-US" dirty="0" smtClean="0"/>
              <a:t>EDUCATION ISSUES</a:t>
            </a:r>
          </a:p>
          <a:p>
            <a:r>
              <a:rPr lang="en-US" dirty="0" smtClean="0"/>
              <a:t>GENDER ISSUES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39624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lgerian" pitchFamily="82" charset="0"/>
                <a:ea typeface="+mj-ea"/>
                <a:cs typeface="+mj-cs"/>
              </a:rPr>
              <a:t>NSS SPECIAL CAMP (7 DAYS)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lgerian" pitchFamily="82" charset="0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685800"/>
            <a:ext cx="7772400" cy="3048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1. WE WORK WITH NGOS ON A REGULAR BASIS (WEEKLY)</a:t>
            </a:r>
            <a:br>
              <a:rPr lang="en-US" dirty="0" smtClean="0"/>
            </a:br>
            <a:r>
              <a:rPr lang="en-US" dirty="0" smtClean="0"/>
              <a:t>2. AWARENESS PROGRAMMES</a:t>
            </a:r>
            <a:br>
              <a:rPr lang="en-US" dirty="0" smtClean="0"/>
            </a:br>
            <a:r>
              <a:rPr lang="en-US" dirty="0" smtClean="0"/>
              <a:t>3.VISIT TO INSTITUTIONS</a:t>
            </a:r>
            <a:br>
              <a:rPr lang="en-US" dirty="0" smtClean="0"/>
            </a:br>
            <a:r>
              <a:rPr lang="en-US" dirty="0" smtClean="0"/>
              <a:t>4. BLOOD DONATION DRIVE</a:t>
            </a:r>
            <a:br>
              <a:rPr lang="en-US" dirty="0" smtClean="0"/>
            </a:br>
            <a:r>
              <a:rPr lang="en-US" dirty="0" smtClean="0"/>
              <a:t>5. SPECIAL CAMP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962400"/>
            <a:ext cx="6400800" cy="2514600"/>
          </a:xfrm>
        </p:spPr>
        <p:txBody>
          <a:bodyPr/>
          <a:lstStyle/>
          <a:p>
            <a:r>
              <a:rPr lang="en-US" dirty="0" smtClean="0"/>
              <a:t>Little Sisters of the Poor</a:t>
            </a:r>
          </a:p>
          <a:p>
            <a:r>
              <a:rPr lang="en-US" dirty="0" smtClean="0"/>
              <a:t>Society for Indian Children's Welfare</a:t>
            </a:r>
          </a:p>
          <a:p>
            <a:r>
              <a:rPr lang="en-US" dirty="0" smtClean="0"/>
              <a:t>UMEED</a:t>
            </a:r>
          </a:p>
          <a:p>
            <a:r>
              <a:rPr lang="en-US" dirty="0" smtClean="0"/>
              <a:t>BLOODCONNECT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Little Sisters of the Poor</a:t>
            </a:r>
            <a:endParaRPr lang="en-US" dirty="0"/>
          </a:p>
        </p:txBody>
      </p:sp>
      <p:pic>
        <p:nvPicPr>
          <p:cNvPr id="6" name="Content Placeholder 5" descr="IMG-20190917-WA001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Content Placeholder 6" descr="IMG-20200220-WA002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Society for Indian Children's Welfare</a:t>
            </a:r>
            <a:endParaRPr lang="en-US" dirty="0"/>
          </a:p>
        </p:txBody>
      </p:sp>
      <p:pic>
        <p:nvPicPr>
          <p:cNvPr id="5" name="Content Placeholder 4" descr="IMG-20190927-WA000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2286000"/>
            <a:ext cx="4038600" cy="2271713"/>
          </a:xfrm>
        </p:spPr>
      </p:pic>
      <p:pic>
        <p:nvPicPr>
          <p:cNvPr id="6" name="Content Placeholder 5" descr="IMG-20180814-WA001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19600" y="2286000"/>
            <a:ext cx="4038600" cy="22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UMEED</a:t>
            </a:r>
            <a:endParaRPr lang="en-US" dirty="0"/>
          </a:p>
        </p:txBody>
      </p:sp>
      <p:pic>
        <p:nvPicPr>
          <p:cNvPr id="5" name="Content Placeholder 4" descr="IMG-20190927-WA00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33600" y="1752600"/>
            <a:ext cx="5257800" cy="3943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</TotalTime>
  <Words>359</Words>
  <Application>Microsoft Office PowerPoint</Application>
  <PresentationFormat>On-screen Show (4:3)</PresentationFormat>
  <Paragraphs>76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ORIENTATION-NSS</vt:lpstr>
      <vt:lpstr>   NATIONAL   SERVICE   SCHEME  </vt:lpstr>
      <vt:lpstr>AIM</vt:lpstr>
      <vt:lpstr>OBJECTIVES</vt:lpstr>
      <vt:lpstr>BROAD THEME OF ACTIVITIES</vt:lpstr>
      <vt:lpstr>1. WE WORK WITH NGOS ON A REGULAR BASIS (WEEKLY) 2. AWARENESS PROGRAMMES 3.VISIT TO INSTITUTIONS 4. BLOOD DONATION DRIVE 5. SPECIAL CAMP </vt:lpstr>
      <vt:lpstr>Little Sisters of the Poor</vt:lpstr>
      <vt:lpstr>Society for Indian Children's Welfare</vt:lpstr>
      <vt:lpstr>UMEED</vt:lpstr>
      <vt:lpstr>BLOODCONNECT</vt:lpstr>
      <vt:lpstr>SPECIAL CAMP-2020</vt:lpstr>
      <vt:lpstr>OTHER WORK</vt:lpstr>
      <vt:lpstr>SPECIAL CAMP-2019</vt:lpstr>
      <vt:lpstr>AWARENESS PROGRAMMES </vt:lpstr>
      <vt:lpstr>WHAT YOU NEED TO DO</vt:lpstr>
      <vt:lpstr>SPECIAL CONSIDERATIONS FOR COVID </vt:lpstr>
      <vt:lpstr>FORMAT FOR PARENTAL CONSENT LETTER</vt:lpstr>
      <vt:lpstr>WORK THAT YOU CAN DO AT HOME</vt:lpstr>
      <vt:lpstr>IMPORTANT!!!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ORIENTATION-NSS</dc:title>
  <dc:creator>SSC</dc:creator>
  <cp:lastModifiedBy>HP</cp:lastModifiedBy>
  <cp:revision>4</cp:revision>
  <dcterms:created xsi:type="dcterms:W3CDTF">2021-01-26T15:59:31Z</dcterms:created>
  <dcterms:modified xsi:type="dcterms:W3CDTF">2021-01-29T15:08:17Z</dcterms:modified>
</cp:coreProperties>
</file>